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962B73-0AB6-DCBF-0EED-D447E872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75000"/>
              </a:lnSpc>
            </a:pPr>
            <a:r>
              <a:rPr lang="cs-CZ" spc="-150" dirty="0"/>
              <a:t>Zabezpečený zapínací tlačítko</a:t>
            </a:r>
          </a:p>
        </p:txBody>
      </p:sp>
      <p:pic>
        <p:nvPicPr>
          <p:cNvPr id="16" name="Zástupný obsah 15">
            <a:extLst>
              <a:ext uri="{FF2B5EF4-FFF2-40B4-BE49-F238E27FC236}">
                <a16:creationId xmlns:a16="http://schemas.microsoft.com/office/drawing/2014/main" id="{61E0D84F-0547-A5BD-7A41-2BE90EEC6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899355" y="133559"/>
            <a:ext cx="5858926" cy="4394195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726E82D-3CBD-6565-1D3C-58B7953E1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6343"/>
            <a:ext cx="3855720" cy="367892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7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800" dirty="0"/>
              <a:t>3D tisk</a:t>
            </a:r>
          </a:p>
          <a:p>
            <a:pPr marL="285750" indent="-285750">
              <a:lnSpc>
                <a:spcPct val="7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800" dirty="0"/>
              <a:t>Po stisku:</a:t>
            </a:r>
          </a:p>
          <a:p>
            <a:pPr marL="742950" lvl="1" indent="-285750">
              <a:lnSpc>
                <a:spcPct val="7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600" dirty="0"/>
              <a:t>Znělka</a:t>
            </a:r>
          </a:p>
          <a:p>
            <a:pPr marL="742950" lvl="1" indent="-285750">
              <a:lnSpc>
                <a:spcPct val="7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600" dirty="0"/>
              <a:t>Uvítací hláška z SD</a:t>
            </a:r>
          </a:p>
          <a:p>
            <a:pPr marL="742950" lvl="1" indent="-285750">
              <a:lnSpc>
                <a:spcPct val="7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600" dirty="0"/>
              <a:t>Zapnutí počítače</a:t>
            </a:r>
            <a:endParaRPr lang="cs-CZ" sz="1800" dirty="0"/>
          </a:p>
          <a:p>
            <a:pPr marL="285750" indent="-285750">
              <a:lnSpc>
                <a:spcPct val="7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800" dirty="0"/>
              <a:t>Na displeji </a:t>
            </a:r>
            <a:r>
              <a:rPr lang="cs-CZ" sz="1800" dirty="0" err="1"/>
              <a:t>screensaver</a:t>
            </a:r>
            <a:endParaRPr lang="cs-CZ" sz="1800" dirty="0"/>
          </a:p>
          <a:p>
            <a:pPr marL="742950" lvl="1" indent="-285750">
              <a:lnSpc>
                <a:spcPct val="7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600" dirty="0"/>
              <a:t>Datum/čas/</a:t>
            </a:r>
            <a:r>
              <a:rPr lang="cs-CZ" sz="1600" dirty="0" err="1"/>
              <a:t>amogus</a:t>
            </a:r>
            <a:endParaRPr lang="cs-CZ" sz="1600" dirty="0"/>
          </a:p>
          <a:p>
            <a:pPr marL="1200150" lvl="2" indent="-285750">
              <a:lnSpc>
                <a:spcPct val="7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400" dirty="0"/>
              <a:t>Komunikace PC s </a:t>
            </a:r>
            <a:r>
              <a:rPr lang="cs-CZ" sz="1400" dirty="0" err="1"/>
              <a:t>Arduinem</a:t>
            </a:r>
            <a:r>
              <a:rPr lang="cs-CZ" sz="1400" dirty="0"/>
              <a:t> přes 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31037-9975-C796-5EEA-ACE38E83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1" t="41465" r="30399" b="28235"/>
          <a:stretch/>
        </p:blipFill>
        <p:spPr bwMode="auto">
          <a:xfrm>
            <a:off x="5602946" y="4695806"/>
            <a:ext cx="3460374" cy="207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1100BA9D-FDDA-E12E-BBCF-411BEED1A1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667" l="19219" r="80365">
                        <a14:foregroundMark x1="56458" y1="50185" x2="56458" y2="48611"/>
                        <a14:foregroundMark x1="55833" y1="45000" x2="55365" y2="47778"/>
                        <a14:foregroundMark x1="56927" y1="46111" x2="55365" y2="43611"/>
                        <a14:foregroundMark x1="58021" y1="52130" x2="54792" y2="47222"/>
                        <a14:foregroundMark x1="54323" y1="48056" x2="55833" y2="50741"/>
                        <a14:foregroundMark x1="69531" y1="23426" x2="69531" y2="23426"/>
                        <a14:foregroundMark x1="71250" y1="21759" x2="71250" y2="21759"/>
                        <a14:backgroundMark x1="19531" y1="69352" x2="23229" y2="73704"/>
                        <a14:backgroundMark x1="21823" y1="78426" x2="25677" y2="73426"/>
                        <a14:backgroundMark x1="24740" y1="63611" x2="48073" y2="98519"/>
                        <a14:backgroundMark x1="48073" y1="98519" x2="49063" y2="99167"/>
                        <a14:backgroundMark x1="24167" y1="62778" x2="59531" y2="91759"/>
                        <a14:backgroundMark x1="51250" y1="92315" x2="50625" y2="98333"/>
                        <a14:backgroundMark x1="20156" y1="66944" x2="19531" y2="68796"/>
                        <a14:backgroundMark x1="45677" y1="90741" x2="48594" y2="92037"/>
                        <a14:backgroundMark x1="45208" y1="88796" x2="44948" y2="84444"/>
                      </a14:backgroundRemoval>
                    </a14:imgEffect>
                  </a14:imgLayer>
                </a14:imgProps>
              </a:ext>
            </a:extLst>
          </a:blip>
          <a:srcRect l="30920" t="11727" r="18610" b="22979"/>
          <a:stretch/>
        </p:blipFill>
        <p:spPr>
          <a:xfrm>
            <a:off x="9251576" y="4718204"/>
            <a:ext cx="2940424" cy="2139796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7E91A5-6767-F29F-FE8A-3E43778FC637}"/>
              </a:ext>
            </a:extLst>
          </p:cNvPr>
          <p:cNvSpPr txBox="1"/>
          <p:nvPr/>
        </p:nvSpPr>
        <p:spPr>
          <a:xfrm>
            <a:off x="7198659" y="6409765"/>
            <a:ext cx="1801906" cy="369332"/>
          </a:xfrm>
          <a:prstGeom prst="rect">
            <a:avLst/>
          </a:prstGeom>
          <a:noFill/>
          <a:effectLst>
            <a:glow rad="50800">
              <a:schemeClr val="accent1">
                <a:alpha val="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27.2.2021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F8C07627-13F4-32C1-A529-BAA4B1C250B6}"/>
              </a:ext>
            </a:extLst>
          </p:cNvPr>
          <p:cNvSpPr txBox="1"/>
          <p:nvPr/>
        </p:nvSpPr>
        <p:spPr>
          <a:xfrm>
            <a:off x="9956375" y="4158422"/>
            <a:ext cx="1801906" cy="369332"/>
          </a:xfrm>
          <a:prstGeom prst="rect">
            <a:avLst/>
          </a:prstGeom>
          <a:noFill/>
          <a:effectLst>
            <a:glow rad="50800">
              <a:schemeClr val="accent1">
                <a:alpha val="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2.9.2022</a:t>
            </a:r>
          </a:p>
        </p:txBody>
      </p:sp>
    </p:spTree>
    <p:extLst>
      <p:ext uri="{BB962C8B-B14F-4D97-AF65-F5344CB8AC3E}">
        <p14:creationId xmlns:p14="http://schemas.microsoft.com/office/powerpoint/2010/main" val="3244469757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90</TotalTime>
  <Words>31</Words>
  <Application>Microsoft Office PowerPoint</Application>
  <PresentationFormat>Širokoúhlá obrazovka</PresentationFormat>
  <Paragraphs>11</Paragraphs>
  <Slides>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4" baseType="lpstr">
      <vt:lpstr>Arial</vt:lpstr>
      <vt:lpstr>Franklin Gothic Book</vt:lpstr>
      <vt:lpstr>Oříznutí</vt:lpstr>
      <vt:lpstr>Zabezpečený zapínací tlačítko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Zabezpečený zapínací tlačítko</dc:title>
  <dc:creator>Vít Bezouška</dc:creator>
  <cp:lastModifiedBy>Vít Bezouška</cp:lastModifiedBy>
  <cp:revision>2</cp:revision>
  <dcterms:created xsi:type="dcterms:W3CDTF">2022-09-30T10:27:21Z</dcterms:created>
  <dcterms:modified xsi:type="dcterms:W3CDTF">2022-09-30T11:57:26Z</dcterms:modified>
</cp:coreProperties>
</file>